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309" r:id="rId2"/>
    <p:sldId id="310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</p:sldIdLst>
  <p:sldSz cx="9144000" cy="6858000" type="screen4x3"/>
  <p:notesSz cx="6858000" cy="9144000"/>
  <p:embeddedFontLs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grvinod/a-PyTorch-Tutorial-to-Object-Detection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grvinod/a-PyTorch-Tutorial-to-Object-Detec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grvinod/a-PyTorch-Tutorial-to-Object-Detection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One-stage detectors</a:t>
            </a:r>
            <a:endParaRPr/>
          </a:p>
        </p:txBody>
      </p:sp>
      <p:sp>
        <p:nvSpPr>
          <p:cNvPr id="457" name="Google Shape;457;p66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000000"/>
                </a:solidFill>
              </a:rPr>
              <a:t>SSD pipeline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000000"/>
                </a:solidFill>
              </a:rPr>
              <a:t>Detection task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how to make it differentiable?)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l="57140" t="69607" r="23624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l="85923" t="69608" r="1981" b="9603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l="57140" t="69607" r="23624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l="85923" t="69608" r="1981" b="9603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l="38552" r="18979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l="85923" t="69608" r="1981" b="9603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7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 b="1"/>
              <a:t>SSD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 b="1"/>
              <a:t>YOLOv3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Fast 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Faster 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Mask RCNN</a:t>
            </a:r>
            <a:endParaRPr sz="1800" b="1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 b="1">
                <a:solidFill>
                  <a:schemeClr val="dk1"/>
                </a:solidFill>
              </a:rPr>
              <a:t>CenterNet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 b="1">
                <a:solidFill>
                  <a:schemeClr val="dk1"/>
                </a:solidFill>
              </a:rPr>
              <a:t>EfficientDet (NAS)</a:t>
            </a:r>
            <a:endParaRPr sz="1800" b="1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l="57140" t="69607" r="23624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l="85923" t="69608" r="1981" b="9603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l="38552" t="79286" r="18979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l="57140" t="69607" r="23624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l="85923" t="69608" r="1981" b="9603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l="38552" t="79286" r="18979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l="57140" t="69607" r="23624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l="85923" t="69608" r="1981" b="9603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l="38552" t="79286" r="18979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l="57140" t="69607" r="23624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l="85923" t="69608" r="1981" b="9603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l="43486" t="79286" r="18980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>
            <a:spLocks noGrp="1"/>
          </p:cNvSpPr>
          <p:nvPr>
            <p:ph type="body" idx="1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lang="ru" b="1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l="34562" r="37276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>
            <a:spLocks noGrp="1"/>
          </p:cNvSpPr>
          <p:nvPr>
            <p:ph type="body" idx="1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lang="ru" b="1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>
            <a:spLocks noGrp="1"/>
          </p:cNvSpPr>
          <p:nvPr>
            <p:ph type="body" idx="1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>
            <a:spLocks noGrp="1"/>
          </p:cNvSpPr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“Hone one thing,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i="1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rot="10800000" flipH="1">
            <a:off x="6676150" y="1987525"/>
            <a:ext cx="398400" cy="39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71"/>
          <p:cNvCxnSpPr/>
          <p:nvPr/>
        </p:nvCxnSpPr>
        <p:spPr>
          <a:xfrm rot="10800000" flipH="1">
            <a:off x="7086850" y="1987525"/>
            <a:ext cx="398400" cy="39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71"/>
          <p:cNvCxnSpPr/>
          <p:nvPr/>
        </p:nvCxnSpPr>
        <p:spPr>
          <a:xfrm rot="10800000" flipH="1">
            <a:off x="7076950" y="2386075"/>
            <a:ext cx="398400" cy="39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/>
              <a:t>cell</a:t>
            </a:r>
            <a:endParaRPr sz="1600" b="1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rot="10800000" flipH="1">
            <a:off x="6676150" y="1987525"/>
            <a:ext cx="398400" cy="39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72"/>
          <p:cNvCxnSpPr/>
          <p:nvPr/>
        </p:nvCxnSpPr>
        <p:spPr>
          <a:xfrm rot="10800000" flipH="1">
            <a:off x="7086850" y="1987525"/>
            <a:ext cx="398400" cy="39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72"/>
          <p:cNvCxnSpPr/>
          <p:nvPr/>
        </p:nvCxnSpPr>
        <p:spPr>
          <a:xfrm rot="10800000" flipH="1">
            <a:off x="7076950" y="2386075"/>
            <a:ext cx="398400" cy="39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/>
              <a:t>cell</a:t>
            </a:r>
            <a:endParaRPr sz="1600" b="1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rot="10800000" flipH="1">
            <a:off x="6676150" y="1987525"/>
            <a:ext cx="398400" cy="39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74"/>
          <p:cNvCxnSpPr/>
          <p:nvPr/>
        </p:nvCxnSpPr>
        <p:spPr>
          <a:xfrm rot="10800000" flipH="1">
            <a:off x="7086850" y="1987525"/>
            <a:ext cx="398400" cy="39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74"/>
          <p:cNvCxnSpPr/>
          <p:nvPr/>
        </p:nvCxnSpPr>
        <p:spPr>
          <a:xfrm rot="10800000" flipH="1">
            <a:off x="7076950" y="2386075"/>
            <a:ext cx="398400" cy="393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/>
              <a:t>cell</a:t>
            </a:r>
            <a:endParaRPr sz="16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Office PowerPoint</Application>
  <PresentationFormat>On-screen Show (4:3)</PresentationFormat>
  <Paragraphs>145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Roboto</vt:lpstr>
      <vt:lpstr>Simple Light</vt:lpstr>
      <vt:lpstr>One-stage detectors</vt:lpstr>
      <vt:lpstr>Detection: Taxonomy</vt:lpstr>
      <vt:lpstr>Detection: You Only Look Once</vt:lpstr>
      <vt:lpstr>Detection: Single-Shot Multibox Detector (SSD)</vt:lpstr>
      <vt:lpstr>“Hone one thing,  but to the ideal”</vt:lpstr>
      <vt:lpstr>Convolutions: recap</vt:lpstr>
      <vt:lpstr>Convolutions: recap</vt:lpstr>
      <vt:lpstr>Convolutions: recap</vt:lpstr>
      <vt:lpstr>Convolutions: recap</vt:lpstr>
      <vt:lpstr>SSD: up-to-bottom explanation</vt:lpstr>
      <vt:lpstr>SSD: tlrb format</vt:lpstr>
      <vt:lpstr>SSD: xywh format</vt:lpstr>
      <vt:lpstr>SSD: Intersection over Union</vt:lpstr>
      <vt:lpstr>SSD: VGG</vt:lpstr>
      <vt:lpstr>SSD: VGG</vt:lpstr>
      <vt:lpstr>SSD</vt:lpstr>
      <vt:lpstr>SSD: VGG</vt:lpstr>
      <vt:lpstr>SSD: VGG</vt:lpstr>
      <vt:lpstr>SSD: auxiliary (“extra”) layers</vt:lpstr>
      <vt:lpstr>SSD: feature maps</vt:lpstr>
      <vt:lpstr>SSD</vt:lpstr>
      <vt:lpstr>SSD: “default boxes” of one cell</vt:lpstr>
      <vt:lpstr>SSD: number of default boxes</vt:lpstr>
      <vt:lpstr>SSD: prediction convolutions </vt:lpstr>
      <vt:lpstr>SSD: prediction scheme</vt:lpstr>
      <vt:lpstr>SSD: location coordinates channels</vt:lpstr>
      <vt:lpstr>SSD: classification score channels</vt:lpstr>
      <vt:lpstr>SSD: boxes of FM 9</vt:lpstr>
      <vt:lpstr>SSD: all predicted boxes</vt:lpstr>
      <vt:lpstr>SSD: predictions</vt:lpstr>
      <vt:lpstr>SSD: matching</vt:lpstr>
      <vt:lpstr>SSD: coordinate regression loss</vt:lpstr>
      <vt:lpstr>SSD: coordinate regression loss</vt:lpstr>
      <vt:lpstr>SSD: classification loss + hard negative mining</vt:lpstr>
      <vt:lpstr>SSD: classification loss + hard negative mining</vt:lpstr>
      <vt:lpstr>SSD: classification loss + hard negative mining</vt:lpstr>
      <vt:lpstr>SSD: full multibox loss</vt:lpstr>
      <vt:lpstr>Detection: non-max suppression</vt:lpstr>
      <vt:lpstr>Detection: non-max suppression</vt:lpstr>
      <vt:lpstr>Detection: non-max suppression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One-stage detectors</dc:title>
  <cp:lastModifiedBy>Sofiia Piepponen</cp:lastModifiedBy>
  <cp:revision>1</cp:revision>
  <dcterms:modified xsi:type="dcterms:W3CDTF">2024-12-14T18:56:10Z</dcterms:modified>
</cp:coreProperties>
</file>